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256" r:id="rId3"/>
    <p:sldId id="260" r:id="rId4"/>
    <p:sldId id="282" r:id="rId5"/>
    <p:sldId id="283" r:id="rId6"/>
    <p:sldId id="257" r:id="rId7"/>
    <p:sldId id="261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8F"/>
    <a:srgbClr val="9A6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70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69A97-F8B9-450D-8166-779201995BE3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8F2EE-818C-468B-8386-CAE38743D2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738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8F2EE-818C-468B-8386-CAE38743D274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2685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DBC1D-73DE-5CBA-5208-FC7D57ABC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54BB62-EEF0-CD52-3460-B9C1135D0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DFE2F-018E-D307-2BED-9D7679E31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8ED2CB-74FD-0306-D3F0-8B8FA8A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17F216-9F0D-CD3D-B035-369CE0A8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3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4D40F-8776-20FA-9E60-80A3C4C5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D2B778-D980-8396-E90D-3A7CC179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3910FF-8E5E-91E8-4C68-33CE40E9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749901-B7F1-C557-D1D1-90960696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956E3B-F3C6-D099-9F49-C4FE74CA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0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2EDF6-56D5-44B3-D4A8-A9E41BF4C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5E25B9-0430-687D-DA26-4F5ED79E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B6B8FF-3796-C22D-C479-68D94508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C3457D-F4D8-7420-3BE6-FB03F3F8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F8104F-420B-BB45-25C5-99A41DF2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0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2E19D-9503-21E9-9B9D-27F87CB30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82ADCF-3E48-C713-9242-CBB028544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1941D0-C400-B716-89E6-2C4E2FA1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86D818-7128-3DB5-7D24-2A21548B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71C583-188C-1A76-6387-B7C193F9F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D45AE9-9FBE-A9EE-878D-2E583507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127D09-2506-B207-5389-97325350C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4AD670-DEAA-8A49-E46A-7DAB72023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F185D-5B7B-2787-34C3-B8F8474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6ABAE-10A3-30D7-8987-E737D4B2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867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AFF42-6BB8-9D12-BECD-1A4E875E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2BF27-9126-D4B2-5F07-49DAAE89A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7F1BE14-B01B-0C11-C3BA-B31B7AD5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3CB25F-6FA8-4A57-3049-202184C3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5D3218-299C-ECB6-1936-9C4384433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1EF23-E66A-17D4-1FE1-9A3C45F7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09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9FBC3-F3E7-ACE5-FA1C-237B6E2E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11ED31-3702-3BA2-4246-896D4ACF0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9B986FD-95AE-3306-61C3-8FE1F731F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1885B9-DC9C-059E-5FAE-35823A90A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DC0EAF3-E639-6EDA-B106-5523758C3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AA4A2F-F098-F799-0AD1-2BCDDFFEF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B45B04-F0C2-9979-5164-32A03C300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4496BE0-3E7C-E514-8D12-962297FC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80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9222C-9493-FF66-1A25-808CE641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6AD2A1F-66CB-7363-C7D0-313AD7BB1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D227A5-E1AD-995B-A666-EB87E846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ACEA58E-F690-53B4-94A8-A0D8F60E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99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774EF-DFE7-0706-F1E5-39E5D52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BAB6C3-4631-1958-9BEF-4DFC1B9C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FF4069-AB12-13B9-27E9-A2628398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27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D935F-D030-6B47-937A-4021A73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23AB90-96B1-9374-1C2A-9F2825959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F1DACA-A044-52A4-00B2-2D3E2B046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5FC2DB-431A-859E-BB1D-9D0AE8D0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79A4F9-3A5B-2320-D9B8-FACED1E6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27559E-FBB8-DAD0-710B-978F7B06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23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35CF0-BAC4-6814-565A-55137632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5DE9AA-8306-D57D-F9FC-80460250E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5FCBF7-C147-BC1E-71FC-E12D9941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C24022-6464-409A-B0B4-B1800F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574B9F-526B-F34B-1E97-90A1BD56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3784A2-19AE-76E0-1BA9-F0F7B32C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44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517F96B-6695-7AD5-5C29-FDB3A14F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ED7E8D-A52A-B6D9-40D6-26D3C9B49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984DF-50D8-0A11-C35E-1272BE20B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0EEF86-7C9A-4826-AD2E-CFFDEA337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6ED2A5-36CD-C809-E764-F663FF6FF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368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F2F8518F-7AE8-811C-2681-9E0F7F240469}"/>
              </a:ext>
            </a:extLst>
          </p:cNvPr>
          <p:cNvGrpSpPr/>
          <p:nvPr/>
        </p:nvGrpSpPr>
        <p:grpSpPr>
          <a:xfrm>
            <a:off x="-29184" y="0"/>
            <a:ext cx="12285192" cy="6858000"/>
            <a:chOff x="-29184" y="0"/>
            <a:chExt cx="12285192" cy="6858000"/>
          </a:xfrm>
        </p:grpSpPr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3282AD9E-1110-3FC6-D935-4E89C3FAD7FE}"/>
                </a:ext>
              </a:extLst>
            </p:cNvPr>
            <p:cNvGrpSpPr/>
            <p:nvPr/>
          </p:nvGrpSpPr>
          <p:grpSpPr>
            <a:xfrm>
              <a:off x="-29184" y="0"/>
              <a:ext cx="12285192" cy="6858000"/>
              <a:chOff x="-64533" y="0"/>
              <a:chExt cx="12285192" cy="6858000"/>
            </a:xfrm>
          </p:grpSpPr>
          <p:pic>
            <p:nvPicPr>
              <p:cNvPr id="5" name="Imagem 4" descr="Texto branco sobre fundo preto&#10;&#10;Descrição gerada automaticamente com confiança média">
                <a:extLst>
                  <a:ext uri="{FF2B5EF4-FFF2-40B4-BE49-F238E27FC236}">
                    <a16:creationId xmlns:a16="http://schemas.microsoft.com/office/drawing/2014/main" id="{79C201AF-19D2-32C3-6304-E900D21125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47999" y="537353"/>
                <a:ext cx="6096000" cy="3042912"/>
              </a:xfrm>
              <a:prstGeom prst="rect">
                <a:avLst/>
              </a:prstGeom>
            </p:spPr>
          </p:pic>
          <p:pic>
            <p:nvPicPr>
              <p:cNvPr id="9" name="Imagem 8">
                <a:extLst>
                  <a:ext uri="{FF2B5EF4-FFF2-40B4-BE49-F238E27FC236}">
                    <a16:creationId xmlns:a16="http://schemas.microsoft.com/office/drawing/2014/main" id="{32720B18-9499-0B4A-7DA4-72775C2E7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53813" y="0"/>
                <a:ext cx="12227875" cy="6858000"/>
              </a:xfrm>
              <a:prstGeom prst="rect">
                <a:avLst/>
              </a:prstGeom>
            </p:spPr>
          </p:pic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86F21DB3-DD56-5B32-D16E-269638273A6A}"/>
                  </a:ext>
                </a:extLst>
              </p:cNvPr>
              <p:cNvSpPr txBox="1"/>
              <p:nvPr/>
            </p:nvSpPr>
            <p:spPr>
              <a:xfrm>
                <a:off x="-64533" y="6478135"/>
                <a:ext cx="1228519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200" dirty="0">
                    <a:solidFill>
                      <a:srgbClr val="FFEFC1"/>
                    </a:solidFill>
                  </a:rPr>
                  <a:t>Parte integrante da Lição 13: </a:t>
                </a:r>
                <a:r>
                  <a:rPr lang="pt-BR" sz="1200" i="1" dirty="0">
                    <a:solidFill>
                      <a:srgbClr val="FFEFC1"/>
                    </a:solidFill>
                  </a:rPr>
                  <a:t>Natal cantado </a:t>
                </a:r>
                <a:r>
                  <a:rPr lang="pt-BR" sz="1200" dirty="0">
                    <a:solidFill>
                      <a:srgbClr val="FFEFC1"/>
                    </a:solidFill>
                  </a:rPr>
                  <a:t>– Deus cumpre o que promete - Cultura Cristã Kids </a:t>
                </a:r>
                <a:r>
                  <a:rPr lang="pt-BR" sz="1200" i="1" dirty="0">
                    <a:solidFill>
                      <a:srgbClr val="FFEFC1"/>
                    </a:solidFill>
                  </a:rPr>
                  <a:t>Online</a:t>
                </a:r>
                <a:r>
                  <a:rPr lang="pt-BR" sz="1200" dirty="0">
                    <a:solidFill>
                      <a:srgbClr val="FFEFC1"/>
                    </a:solidFill>
                  </a:rPr>
                  <a:t>. © 2025 Editora Cultura Cristã. Todos os direitos são reservados. </a:t>
                </a:r>
                <a:endParaRPr lang="pt-BR" sz="600" dirty="0">
                  <a:solidFill>
                    <a:srgbClr val="FFEFC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E146D6C1-3394-8B37-0E6C-DE4DF6DDB183}"/>
                  </a:ext>
                </a:extLst>
              </p:cNvPr>
              <p:cNvSpPr txBox="1"/>
              <p:nvPr/>
            </p:nvSpPr>
            <p:spPr>
              <a:xfrm>
                <a:off x="-53813" y="4117618"/>
                <a:ext cx="12191999" cy="1446550"/>
              </a:xfrm>
              <a:prstGeom prst="rect">
                <a:avLst/>
              </a:prstGeom>
              <a:solidFill>
                <a:srgbClr val="FFB343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4400" dirty="0">
                    <a:solidFill>
                      <a:schemeClr val="bg1"/>
                    </a:solidFill>
                    <a:latin typeface="Bauhaus" pitchFamily="2" charset="0"/>
                  </a:rPr>
                  <a:t>NATAL CANTADO</a:t>
                </a:r>
              </a:p>
              <a:p>
                <a:pPr algn="ctr"/>
                <a:r>
                  <a:rPr lang="pt-BR" sz="4400" dirty="0">
                    <a:solidFill>
                      <a:schemeClr val="bg1"/>
                    </a:solidFill>
                    <a:latin typeface="Bauhaus" pitchFamily="2" charset="0"/>
                  </a:rPr>
                  <a:t>DEUS CUMPRE O QUE PROMETE</a:t>
                </a:r>
              </a:p>
            </p:txBody>
          </p:sp>
        </p:grpSp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B3DB99A2-AB86-C834-079A-4146D4021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465" y="4073843"/>
              <a:ext cx="12191999" cy="14320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0DF0A00-246A-569E-680D-E00DCC978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5" name="Imagem 4" descr="Imagem de jogo de vídeo game&#10;&#10;O conteúdo gerado por IA pode estar incorreto.">
            <a:extLst>
              <a:ext uri="{FF2B5EF4-FFF2-40B4-BE49-F238E27FC236}">
                <a16:creationId xmlns:a16="http://schemas.microsoft.com/office/drawing/2014/main" id="{56CA9B47-B4B9-8EB6-D904-A7A9CD5A5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8" t="2161" r="2721" b="8014"/>
          <a:stretch>
            <a:fillRect/>
          </a:stretch>
        </p:blipFill>
        <p:spPr>
          <a:xfrm rot="5400000">
            <a:off x="2671464" y="-1189575"/>
            <a:ext cx="6849073" cy="922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24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E2973-7670-0FB9-2203-0744E0F6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B7A3139-FB5E-ADF7-1F09-CB92383F5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3" name="Imagem 2" descr="Uma imagem contendo mesa, de madeira, coberto, gato&#10;&#10;O conteúdo gerado por IA pode estar incorreto.">
            <a:extLst>
              <a:ext uri="{FF2B5EF4-FFF2-40B4-BE49-F238E27FC236}">
                <a16:creationId xmlns:a16="http://schemas.microsoft.com/office/drawing/2014/main" id="{5476B3A8-6790-325F-0039-FC9BDB504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t="2222" r="2728" b="7953"/>
          <a:stretch>
            <a:fillRect/>
          </a:stretch>
        </p:blipFill>
        <p:spPr>
          <a:xfrm rot="5400000">
            <a:off x="2658069" y="-1203160"/>
            <a:ext cx="6875862" cy="926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43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AECF9-5BE2-046D-A65B-CC948D33B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D712808-1D71-245C-E280-763D94731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5" name="Imagem 4" descr="Uma imagem contendo mesa, em pé, homem, frente&#10;&#10;O conteúdo gerado por IA pode estar incorreto.">
            <a:extLst>
              <a:ext uri="{FF2B5EF4-FFF2-40B4-BE49-F238E27FC236}">
                <a16:creationId xmlns:a16="http://schemas.microsoft.com/office/drawing/2014/main" id="{CEA70AE9-854C-C46E-7017-E96D57CA6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235" b="50373"/>
          <a:stretch>
            <a:fillRect/>
          </a:stretch>
        </p:blipFill>
        <p:spPr>
          <a:xfrm>
            <a:off x="1147636" y="-310756"/>
            <a:ext cx="9949393" cy="739833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777349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2D078E-442C-DD4A-4AAE-E00E10C62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C0ABAC9-A965-A099-CEF3-4C62B0AFB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5" name="Imagem 4" descr="Uma imagem contendo mesa, em pé, homem, frente&#10;&#10;O conteúdo gerado por IA pode estar incorreto.">
            <a:extLst>
              <a:ext uri="{FF2B5EF4-FFF2-40B4-BE49-F238E27FC236}">
                <a16:creationId xmlns:a16="http://schemas.microsoft.com/office/drawing/2014/main" id="{2D49F900-66C7-BDCB-E86C-716B26CDF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1" t="474" b="45270"/>
          <a:stretch>
            <a:fillRect/>
          </a:stretch>
        </p:blipFill>
        <p:spPr>
          <a:xfrm>
            <a:off x="1003557" y="-27775"/>
            <a:ext cx="10873554" cy="688577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64639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F8E2C1-63B4-27A1-E03B-CA5CCB93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968531C-4538-7AEC-4104-1D32D31B9F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9" name="Imagem 8" descr="Desenho de personagem&#10;&#10;O conteúdo gerado por IA pode estar incorreto.">
            <a:extLst>
              <a:ext uri="{FF2B5EF4-FFF2-40B4-BE49-F238E27FC236}">
                <a16:creationId xmlns:a16="http://schemas.microsoft.com/office/drawing/2014/main" id="{F5DFEEB4-DD6D-6910-0466-DF4B74DD3A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" t="2337" r="2601" b="8014"/>
          <a:stretch>
            <a:fillRect/>
          </a:stretch>
        </p:blipFill>
        <p:spPr>
          <a:xfrm rot="5400000">
            <a:off x="2664729" y="-1146745"/>
            <a:ext cx="6862541" cy="915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62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3E6F76-89F4-651C-E9AD-8CCF1E3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76A8B335-04DC-0B9B-3C73-02C746A4B027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6" name="Imagem 5" descr="Pintura de homem na frente de uma montanha&#10;&#10;O conteúdo gerado por IA pode estar incorreto.">
              <a:extLst>
                <a:ext uri="{FF2B5EF4-FFF2-40B4-BE49-F238E27FC236}">
                  <a16:creationId xmlns:a16="http://schemas.microsoft.com/office/drawing/2014/main" id="{945DB2D3-CB6E-329A-E4B8-F8D1B4D85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75" b="6738"/>
            <a:stretch>
              <a:fillRect/>
            </a:stretch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89BE119-4288-6273-DECE-191611973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7029" y="6429698"/>
              <a:ext cx="780082" cy="389390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2E2DE7A3-1AEE-0041-D4F6-F28B0DB6A37F}"/>
                </a:ext>
              </a:extLst>
            </p:cNvPr>
            <p:cNvSpPr txBox="1"/>
            <p:nvPr/>
          </p:nvSpPr>
          <p:spPr>
            <a:xfrm>
              <a:off x="531779" y="1228397"/>
              <a:ext cx="11128442" cy="4401205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pt-BR" sz="4800" b="0" i="0" u="none" strike="noStrike" baseline="0" dirty="0">
                  <a:latin typeface="Lato-Regular"/>
                </a:rPr>
                <a:t>“</a:t>
              </a:r>
              <a:r>
                <a:rPr lang="pt-BR" sz="5400" b="1" i="0" u="none" strike="noStrike" baseline="0" dirty="0">
                  <a:latin typeface="Lato-Bold"/>
                </a:rPr>
                <a:t>BENDITO SEJA O SENHOR, </a:t>
              </a:r>
            </a:p>
            <a:p>
              <a:pPr algn="ctr"/>
              <a:r>
                <a:rPr lang="pt-BR" sz="5400" b="1" i="0" u="none" strike="noStrike" baseline="0" dirty="0">
                  <a:latin typeface="Lato-Bold"/>
                </a:rPr>
                <a:t>DEUS DE ISRAEL, </a:t>
              </a:r>
            </a:p>
            <a:p>
              <a:pPr algn="ctr"/>
              <a:r>
                <a:rPr lang="pt-BR" sz="5400" b="1" i="0" u="none" strike="noStrike" baseline="0" dirty="0">
                  <a:latin typeface="Lato-Bold"/>
                </a:rPr>
                <a:t>PORQUE VISITOU E REDIMIU </a:t>
              </a:r>
            </a:p>
            <a:p>
              <a:pPr algn="ctr"/>
              <a:r>
                <a:rPr lang="pt-BR" sz="5400" b="1" i="0" u="none" strike="noStrike" baseline="0" dirty="0">
                  <a:latin typeface="Lato-Bold"/>
                </a:rPr>
                <a:t>O SEU POVO.” </a:t>
              </a:r>
            </a:p>
            <a:p>
              <a:pPr algn="ctr"/>
              <a:endParaRPr lang="pt-BR" b="1" i="0" u="none" strike="noStrike" baseline="0" dirty="0">
                <a:latin typeface="Lato-Bold"/>
              </a:endParaRPr>
            </a:p>
            <a:p>
              <a:pPr algn="ctr"/>
              <a:r>
                <a:rPr lang="pt-BR" sz="4400" b="1" i="0" u="none" strike="noStrike" baseline="0" dirty="0">
                  <a:latin typeface="Lato-Bold"/>
                </a:rPr>
                <a:t>LUCAS 1.68</a:t>
              </a:r>
              <a:endParaRPr lang="pt-BR" sz="3200" dirty="0"/>
            </a:p>
          </p:txBody>
        </p:sp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7CCCB80F-9040-9B49-D134-3653FB41D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3570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60</Words>
  <Application>Microsoft Office PowerPoint</Application>
  <PresentationFormat>Widescreen</PresentationFormat>
  <Paragraphs>10</Paragraphs>
  <Slides>7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4" baseType="lpstr">
      <vt:lpstr>Aptos</vt:lpstr>
      <vt:lpstr>Aptos Display</vt:lpstr>
      <vt:lpstr>Arial</vt:lpstr>
      <vt:lpstr>Bauhaus</vt:lpstr>
      <vt:lpstr>Lato-Bold</vt:lpstr>
      <vt:lpstr>Lato-Regular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7</cp:revision>
  <dcterms:created xsi:type="dcterms:W3CDTF">2025-10-06T13:39:43Z</dcterms:created>
  <dcterms:modified xsi:type="dcterms:W3CDTF">2025-12-05T19:17:36Z</dcterms:modified>
</cp:coreProperties>
</file>